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31/10/2025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034D6-3838-04B7-1DAA-DC2FDFDE5C53}"/>
              </a:ext>
            </a:extLst>
          </p:cNvPr>
          <p:cNvGrpSpPr/>
          <p:nvPr/>
        </p:nvGrpSpPr>
        <p:grpSpPr>
          <a:xfrm>
            <a:off x="872223" y="467467"/>
            <a:ext cx="9891967" cy="4543459"/>
            <a:chOff x="872223" y="467467"/>
            <a:chExt cx="9891967" cy="45434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61BAB5-852C-731E-8CC7-71D701061831}"/>
                </a:ext>
              </a:extLst>
            </p:cNvPr>
            <p:cNvGrpSpPr/>
            <p:nvPr/>
          </p:nvGrpSpPr>
          <p:grpSpPr>
            <a:xfrm>
              <a:off x="872223" y="496963"/>
              <a:ext cx="4584680" cy="2049591"/>
              <a:chOff x="3670992" y="1509686"/>
              <a:chExt cx="3985862" cy="17171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DE3E3C-2CE4-A977-49F3-168BE896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0992" y="1509686"/>
                <a:ext cx="3985862" cy="49609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FF962B-4B50-3E05-2B27-F1D10D297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12" y="2253827"/>
                <a:ext cx="3019821" cy="97305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A7A88B-31F6-FAEB-B473-DCDBB6EDCCFF}"/>
                  </a:ext>
                </a:extLst>
              </p:cNvPr>
              <p:cNvSpPr/>
              <p:nvPr/>
            </p:nvSpPr>
            <p:spPr>
              <a:xfrm>
                <a:off x="6518787" y="1757733"/>
                <a:ext cx="757084" cy="2480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42879-7140-8C3B-638F-337E8FE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23" y="2862279"/>
              <a:ext cx="4674989" cy="1935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2AF715-4E0C-CD0D-A10D-CAEF635F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946" y="467467"/>
              <a:ext cx="5053244" cy="454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0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099F14-2E5E-F394-4A7C-DFC000C2F182}"/>
              </a:ext>
            </a:extLst>
          </p:cNvPr>
          <p:cNvGrpSpPr/>
          <p:nvPr/>
        </p:nvGrpSpPr>
        <p:grpSpPr>
          <a:xfrm>
            <a:off x="1044331" y="577501"/>
            <a:ext cx="10668096" cy="5585945"/>
            <a:chOff x="1044331" y="577501"/>
            <a:chExt cx="10668096" cy="5585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A8E31-A3ED-83BF-EFE7-C4423ED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4" y="577501"/>
              <a:ext cx="4847401" cy="10448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68EE1-DF95-1346-4FD0-04A48603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31" y="1765323"/>
              <a:ext cx="4893474" cy="4398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56A05-3F4F-3AE6-4552-6AB210DD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7502"/>
              <a:ext cx="5616427" cy="55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9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B5885-CDC6-1CC6-BE4C-952732165C58}"/>
              </a:ext>
            </a:extLst>
          </p:cNvPr>
          <p:cNvGrpSpPr/>
          <p:nvPr/>
        </p:nvGrpSpPr>
        <p:grpSpPr>
          <a:xfrm>
            <a:off x="2995180" y="271022"/>
            <a:ext cx="6201640" cy="6315956"/>
            <a:chOff x="2995180" y="271022"/>
            <a:chExt cx="6201640" cy="6315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7C798-60A2-A1BB-61C7-D3B13A89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5180" y="271022"/>
              <a:ext cx="6201640" cy="63159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6232DC-276B-4B3E-E00B-3D443CB35371}"/>
                </a:ext>
              </a:extLst>
            </p:cNvPr>
            <p:cNvSpPr/>
            <p:nvPr/>
          </p:nvSpPr>
          <p:spPr>
            <a:xfrm>
              <a:off x="4487917" y="2827283"/>
              <a:ext cx="2732690" cy="777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2297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1208</Words>
  <Application>Microsoft Office PowerPoint</Application>
  <PresentationFormat>Widescreen</PresentationFormat>
  <Paragraphs>304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Inter-Regular</vt:lpstr>
      <vt:lpstr>Lato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35</cp:revision>
  <dcterms:created xsi:type="dcterms:W3CDTF">2025-07-30T05:08:50Z</dcterms:created>
  <dcterms:modified xsi:type="dcterms:W3CDTF">2025-10-31T16:10:15Z</dcterms:modified>
</cp:coreProperties>
</file>